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801600" cy="7778750"/>
  <p:notesSz cx="12801600" cy="7778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07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60596" y="2411412"/>
            <a:ext cx="10886758" cy="16335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1192" y="4356100"/>
            <a:ext cx="8965565" cy="19446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397" y="1789112"/>
            <a:ext cx="5571458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6094" y="1789112"/>
            <a:ext cx="5571458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89703" y="334772"/>
            <a:ext cx="2828543" cy="702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0397" y="1789112"/>
            <a:ext cx="11527155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54703" y="7234237"/>
            <a:ext cx="4098544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397" y="7234237"/>
            <a:ext cx="2945828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21724" y="7234237"/>
            <a:ext cx="2945828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205740" marR="5080" indent="-193675">
              <a:lnSpc>
                <a:spcPct val="101899"/>
              </a:lnSpc>
              <a:spcBef>
                <a:spcPts val="45"/>
              </a:spcBef>
            </a:pPr>
            <a:r>
              <a:rPr dirty="0"/>
              <a:t>PETA</a:t>
            </a:r>
            <a:r>
              <a:rPr spc="-50" dirty="0"/>
              <a:t> </a:t>
            </a:r>
            <a:r>
              <a:rPr dirty="0"/>
              <a:t>RAWAN</a:t>
            </a:r>
            <a:r>
              <a:rPr spc="-65" dirty="0"/>
              <a:t> </a:t>
            </a:r>
            <a:r>
              <a:rPr spc="-10" dirty="0"/>
              <a:t>BENCANA </a:t>
            </a:r>
            <a:r>
              <a:rPr dirty="0"/>
              <a:t>KELURAHAN</a:t>
            </a:r>
            <a:r>
              <a:rPr spc="-75" dirty="0"/>
              <a:t> </a:t>
            </a:r>
            <a:r>
              <a:rPr spc="-10" dirty="0"/>
              <a:t>CIPULIR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5597" y="1042403"/>
          <a:ext cx="11924665" cy="5471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52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2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 rowSpan="2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26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Rawan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Kebakaran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1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02: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08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015;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016;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Rawan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Genangan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1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02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08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03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8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05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006,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008,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01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06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001,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002,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003, RT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01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07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009,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011,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01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08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012,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014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01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09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001,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008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Rawan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Banjir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9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010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007,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008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8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Rawan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Pohon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Tumbang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001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Jl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Cildeug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Raya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848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Titik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Kumpul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652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01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65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03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013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(MushollaAl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Husna)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121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1170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010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008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(Halaman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Ruko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Parkir)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438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007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(Musholla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AlHikmah)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55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Dapur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Umum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0645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62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125"/>
                        </a:lnSpc>
                        <a:tabLst>
                          <a:tab pos="24384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RW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010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008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(Halaman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Parkir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Ruko)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68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Posko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Siaga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Bencana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874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051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117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Kantor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Kelurahan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Cipulir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60534" y="1042403"/>
            <a:ext cx="344957" cy="30519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60534" y="1724278"/>
            <a:ext cx="341388" cy="31622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68787" y="3446193"/>
            <a:ext cx="313582" cy="31046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60534" y="3941190"/>
            <a:ext cx="327025" cy="3270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01809" y="4453178"/>
            <a:ext cx="201206" cy="2835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60534" y="5420905"/>
            <a:ext cx="337275" cy="1795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65133" y="5937541"/>
            <a:ext cx="275906" cy="36877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67347" y="1042428"/>
            <a:ext cx="8848090" cy="5478780"/>
            <a:chOff x="367347" y="1042428"/>
            <a:chExt cx="8848090" cy="547878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7347" y="1042428"/>
              <a:ext cx="8848090" cy="547852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56984" y="2964370"/>
              <a:ext cx="244474" cy="2157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48984" y="2095665"/>
              <a:ext cx="240664" cy="2119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40830" y="2970656"/>
              <a:ext cx="237032" cy="2190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17919" y="1940686"/>
              <a:ext cx="240664" cy="22288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0425" y="3433572"/>
              <a:ext cx="240665" cy="22288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61155" y="2891281"/>
              <a:ext cx="240664" cy="22288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57344" y="2523667"/>
              <a:ext cx="240664" cy="2227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39559" y="4205782"/>
              <a:ext cx="240665" cy="22270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65544" y="4099051"/>
              <a:ext cx="240665" cy="22288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92825" y="1694941"/>
              <a:ext cx="240664" cy="2228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41669" y="1363522"/>
              <a:ext cx="240664" cy="2227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04030" y="3620261"/>
              <a:ext cx="240664" cy="2228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49900" y="1597786"/>
              <a:ext cx="240664" cy="2228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19550" y="2061387"/>
              <a:ext cx="240664" cy="22270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7225" y="3743451"/>
              <a:ext cx="237490" cy="22987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96795" y="5884671"/>
              <a:ext cx="237489" cy="22986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32044" y="3241166"/>
              <a:ext cx="229870" cy="22987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82080" y="1973071"/>
              <a:ext cx="140334" cy="19748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98550" y="3558666"/>
              <a:ext cx="140334" cy="19748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54555" y="5693536"/>
              <a:ext cx="140335" cy="19748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33804" y="3629786"/>
              <a:ext cx="205105" cy="1079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179</Words>
  <Application>Microsoft Office PowerPoint</Application>
  <PresentationFormat>Kustom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PETA RAWAN BENCANA KELURAHAN CIPULIR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ASUS</dc:creator>
  <cp:lastModifiedBy>AsusGU1@outlook.com</cp:lastModifiedBy>
  <cp:revision>1</cp:revision>
  <dcterms:created xsi:type="dcterms:W3CDTF">2025-10-03T11:03:52Z</dcterms:created>
  <dcterms:modified xsi:type="dcterms:W3CDTF">2025-10-03T11:04:27Z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2021-10-15T00:00:00Z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2025-10-03T00:00:00Z</vt:filetime>
  </property>
  <property fmtid="{D5CDD505-2E9C-101B-9397-08002B2CF9AE}" pid="5" name="Producer">
    <vt:lpwstr>Microsoft® Word for Microsoft 365</vt:lpwstr>
  </property>
</Properties>
</file>